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2" r:id="rId1"/>
  </p:sldMasterIdLst>
  <p:notesMasterIdLst>
    <p:notesMasterId r:id="rId64"/>
  </p:notesMasterIdLst>
  <p:sldIdLst>
    <p:sldId id="256" r:id="rId2"/>
    <p:sldId id="312" r:id="rId3"/>
    <p:sldId id="311" r:id="rId4"/>
    <p:sldId id="316" r:id="rId5"/>
    <p:sldId id="339" r:id="rId6"/>
    <p:sldId id="338" r:id="rId7"/>
    <p:sldId id="340" r:id="rId8"/>
    <p:sldId id="326" r:id="rId9"/>
    <p:sldId id="327" r:id="rId10"/>
    <p:sldId id="348" r:id="rId11"/>
    <p:sldId id="322" r:id="rId12"/>
    <p:sldId id="372" r:id="rId13"/>
    <p:sldId id="363" r:id="rId14"/>
    <p:sldId id="314" r:id="rId15"/>
    <p:sldId id="330" r:id="rId16"/>
    <p:sldId id="328" r:id="rId17"/>
    <p:sldId id="378" r:id="rId18"/>
    <p:sldId id="379" r:id="rId19"/>
    <p:sldId id="351" r:id="rId20"/>
    <p:sldId id="352" r:id="rId21"/>
    <p:sldId id="334" r:id="rId22"/>
    <p:sldId id="329" r:id="rId23"/>
    <p:sldId id="310" r:id="rId24"/>
    <p:sldId id="331" r:id="rId25"/>
    <p:sldId id="345" r:id="rId26"/>
    <p:sldId id="354" r:id="rId27"/>
    <p:sldId id="336" r:id="rId28"/>
    <p:sldId id="335" r:id="rId29"/>
    <p:sldId id="343" r:id="rId30"/>
    <p:sldId id="350" r:id="rId31"/>
    <p:sldId id="337" r:id="rId32"/>
    <p:sldId id="264" r:id="rId33"/>
    <p:sldId id="283" r:id="rId34"/>
    <p:sldId id="274" r:id="rId35"/>
    <p:sldId id="276" r:id="rId36"/>
    <p:sldId id="377" r:id="rId37"/>
    <p:sldId id="278" r:id="rId38"/>
    <p:sldId id="342" r:id="rId39"/>
    <p:sldId id="356" r:id="rId40"/>
    <p:sldId id="357" r:id="rId41"/>
    <p:sldId id="358" r:id="rId42"/>
    <p:sldId id="359" r:id="rId43"/>
    <p:sldId id="360" r:id="rId44"/>
    <p:sldId id="364" r:id="rId45"/>
    <p:sldId id="384" r:id="rId46"/>
    <p:sldId id="282" r:id="rId47"/>
    <p:sldId id="365" r:id="rId48"/>
    <p:sldId id="366" r:id="rId49"/>
    <p:sldId id="385" r:id="rId50"/>
    <p:sldId id="386" r:id="rId51"/>
    <p:sldId id="367" r:id="rId52"/>
    <p:sldId id="368" r:id="rId53"/>
    <p:sldId id="369" r:id="rId54"/>
    <p:sldId id="380" r:id="rId55"/>
    <p:sldId id="383" r:id="rId56"/>
    <p:sldId id="382" r:id="rId57"/>
    <p:sldId id="374" r:id="rId58"/>
    <p:sldId id="375" r:id="rId59"/>
    <p:sldId id="376" r:id="rId60"/>
    <p:sldId id="381" r:id="rId61"/>
    <p:sldId id="341" r:id="rId62"/>
    <p:sldId id="285" r:id="rId63"/>
  </p:sldIdLst>
  <p:sldSz cx="14630400" cy="8229600"/>
  <p:notesSz cx="8229600" cy="14630400"/>
  <p:embeddedFontLst>
    <p:embeddedFont>
      <p:font typeface="Calibri" pitchFamily="34" charset="0"/>
      <p:regular r:id="rId65"/>
      <p:bold r:id="rId66"/>
      <p:italic r:id="rId67"/>
      <p:boldItalic r:id="rId68"/>
    </p:embeddedFont>
    <p:embeddedFont>
      <p:font typeface="Inter" charset="0"/>
      <p:regular r:id="rId69"/>
    </p:embeddedFont>
  </p:embeddedFontLst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62" autoAdjust="0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-139" y="-8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F698EAE8-982A-4BE1-AB2C-4A4253E30C80}" type="slidenum">
              <a:rPr lang="en-US">
                <a:latin typeface="Calibri" pitchFamily="34" charset="0"/>
              </a:rPr>
              <a:pPr/>
              <a:t>1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F9CD5538-40FA-4937-B444-2C40450EBB0C}" type="slidenum">
              <a:rPr lang="en-US">
                <a:latin typeface="Calibri" pitchFamily="34" charset="0"/>
              </a:rPr>
              <a:pPr/>
              <a:t>32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7280" y="2556514"/>
            <a:ext cx="12435840" cy="176403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6B8A6-2145-4D54-AEA0-B022C39AB771}" type="datetimeFigureOut">
              <a:rPr lang="en-US"/>
              <a:pPr>
                <a:defRPr/>
              </a:pPr>
              <a:t>7/19/2025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52C03-1AE7-4386-9B03-5239998FD3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9AA70-D709-4267-9594-FBBB47E406E9}" type="datetimeFigureOut">
              <a:rPr lang="en-US"/>
              <a:pPr>
                <a:defRPr/>
              </a:pPr>
              <a:t>7/19/2025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CD2F7-2ACA-47A0-B917-F33BCA758E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6972280" y="396240"/>
            <a:ext cx="5265421" cy="8425816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70946" y="396240"/>
            <a:ext cx="15557499" cy="8425816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3AF8F-91E8-4704-9EC7-615534F77ADB}" type="datetimeFigureOut">
              <a:rPr lang="en-US"/>
              <a:pPr>
                <a:defRPr/>
              </a:pPr>
              <a:t>7/19/2025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331F0-B52B-4AF4-903B-CA18573380D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DF245-27E0-455A-92BE-390BCA714A50}" type="datetimeFigureOut">
              <a:rPr lang="en-US"/>
              <a:pPr>
                <a:defRPr/>
              </a:pPr>
              <a:t>7/19/2025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8D4B0-3A13-46FC-84B8-7EF04F2861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5701" y="5288284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01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0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0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0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0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0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4AF27-A8E6-42BC-8B85-B1776D2749EA}" type="datetimeFigureOut">
              <a:rPr lang="en-US"/>
              <a:pPr>
                <a:defRPr/>
              </a:pPr>
              <a:t>7/19/2025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95F43-2237-4FBD-A6B0-2F91F056461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70941" y="2305050"/>
            <a:ext cx="10411459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1826246" y="2305050"/>
            <a:ext cx="10411461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E82A0-21A5-4327-968F-8093C6B4A854}" type="datetimeFigureOut">
              <a:rPr lang="en-US"/>
              <a:pPr>
                <a:defRPr/>
              </a:pPr>
              <a:t>7/19/2025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C59AB-8F8B-4CD1-9F16-348446C474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12" indent="0">
              <a:buNone/>
              <a:defRPr sz="2900" b="1"/>
            </a:lvl2pPr>
            <a:lvl3pPr marL="1306025" indent="0">
              <a:buNone/>
              <a:defRPr sz="2600" b="1"/>
            </a:lvl3pPr>
            <a:lvl4pPr marL="1959038" indent="0">
              <a:buNone/>
              <a:defRPr sz="2300" b="1"/>
            </a:lvl4pPr>
            <a:lvl5pPr marL="2612051" indent="0">
              <a:buNone/>
              <a:defRPr sz="2300" b="1"/>
            </a:lvl5pPr>
            <a:lvl6pPr marL="3265062" indent="0">
              <a:buNone/>
              <a:defRPr sz="2300" b="1"/>
            </a:lvl6pPr>
            <a:lvl7pPr marL="3918074" indent="0">
              <a:buNone/>
              <a:defRPr sz="2300" b="1"/>
            </a:lvl7pPr>
            <a:lvl8pPr marL="4571086" indent="0">
              <a:buNone/>
              <a:defRPr sz="2300" b="1"/>
            </a:lvl8pPr>
            <a:lvl9pPr marL="5224097" indent="0">
              <a:buNone/>
              <a:defRPr sz="23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12" indent="0">
              <a:buNone/>
              <a:defRPr sz="2900" b="1"/>
            </a:lvl2pPr>
            <a:lvl3pPr marL="1306025" indent="0">
              <a:buNone/>
              <a:defRPr sz="2600" b="1"/>
            </a:lvl3pPr>
            <a:lvl4pPr marL="1959038" indent="0">
              <a:buNone/>
              <a:defRPr sz="2300" b="1"/>
            </a:lvl4pPr>
            <a:lvl5pPr marL="2612051" indent="0">
              <a:buNone/>
              <a:defRPr sz="2300" b="1"/>
            </a:lvl5pPr>
            <a:lvl6pPr marL="3265062" indent="0">
              <a:buNone/>
              <a:defRPr sz="2300" b="1"/>
            </a:lvl6pPr>
            <a:lvl7pPr marL="3918074" indent="0">
              <a:buNone/>
              <a:defRPr sz="2300" b="1"/>
            </a:lvl7pPr>
            <a:lvl8pPr marL="4571086" indent="0">
              <a:buNone/>
              <a:defRPr sz="2300" b="1"/>
            </a:lvl8pPr>
            <a:lvl9pPr marL="5224097" indent="0">
              <a:buNone/>
              <a:defRPr sz="23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7432042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53F6-F9CF-4695-8006-486611F69160}" type="datetimeFigureOut">
              <a:rPr lang="en-US"/>
              <a:pPr>
                <a:defRPr/>
              </a:pPr>
              <a:t>7/19/2025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E39A2-7D02-4A21-8294-1A8629D34A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18DCA-739E-4302-9D9D-AF71511E22FF}" type="datetimeFigureOut">
              <a:rPr lang="en-US"/>
              <a:pPr>
                <a:defRPr/>
              </a:pPr>
              <a:t>7/19/2025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EEDF2-8C84-49E0-9A25-A1C64721B70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9BA14-510C-493D-982E-3214FA5D672B}" type="datetimeFigureOut">
              <a:rPr lang="en-US"/>
              <a:pPr>
                <a:defRPr/>
              </a:pPr>
              <a:t>7/19/2025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5830A-8982-498E-BC35-70AA9A2BFC5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526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31526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012" indent="0">
              <a:buNone/>
              <a:defRPr sz="1700"/>
            </a:lvl2pPr>
            <a:lvl3pPr marL="1306025" indent="0">
              <a:buNone/>
              <a:defRPr sz="1400"/>
            </a:lvl3pPr>
            <a:lvl4pPr marL="1959038" indent="0">
              <a:buNone/>
              <a:defRPr sz="1300"/>
            </a:lvl4pPr>
            <a:lvl5pPr marL="2612051" indent="0">
              <a:buNone/>
              <a:defRPr sz="1300"/>
            </a:lvl5pPr>
            <a:lvl6pPr marL="3265062" indent="0">
              <a:buNone/>
              <a:defRPr sz="1300"/>
            </a:lvl6pPr>
            <a:lvl7pPr marL="3918074" indent="0">
              <a:buNone/>
              <a:defRPr sz="1300"/>
            </a:lvl7pPr>
            <a:lvl8pPr marL="4571086" indent="0">
              <a:buNone/>
              <a:defRPr sz="1300"/>
            </a:lvl8pPr>
            <a:lvl9pPr marL="5224097" indent="0">
              <a:buNone/>
              <a:defRPr sz="1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4688F-1AD6-451C-8811-EFEBC40D9FEC}" type="datetimeFigureOut">
              <a:rPr lang="en-US"/>
              <a:pPr>
                <a:defRPr/>
              </a:pPr>
              <a:t>7/19/2025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3D561-7B89-48D7-BAA8-12457C70DD5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53012" indent="0">
              <a:buNone/>
              <a:defRPr sz="4000"/>
            </a:lvl2pPr>
            <a:lvl3pPr marL="1306025" indent="0">
              <a:buNone/>
              <a:defRPr sz="3400"/>
            </a:lvl3pPr>
            <a:lvl4pPr marL="1959038" indent="0">
              <a:buNone/>
              <a:defRPr sz="2900"/>
            </a:lvl4pPr>
            <a:lvl5pPr marL="2612051" indent="0">
              <a:buNone/>
              <a:defRPr sz="2900"/>
            </a:lvl5pPr>
            <a:lvl6pPr marL="3265062" indent="0">
              <a:buNone/>
              <a:defRPr sz="2900"/>
            </a:lvl6pPr>
            <a:lvl7pPr marL="3918074" indent="0">
              <a:buNone/>
              <a:defRPr sz="2900"/>
            </a:lvl7pPr>
            <a:lvl8pPr marL="4571086" indent="0">
              <a:buNone/>
              <a:defRPr sz="2900"/>
            </a:lvl8pPr>
            <a:lvl9pPr marL="5224097" indent="0">
              <a:buNone/>
              <a:defRPr sz="29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012" indent="0">
              <a:buNone/>
              <a:defRPr sz="1700"/>
            </a:lvl2pPr>
            <a:lvl3pPr marL="1306025" indent="0">
              <a:buNone/>
              <a:defRPr sz="1400"/>
            </a:lvl3pPr>
            <a:lvl4pPr marL="1959038" indent="0">
              <a:buNone/>
              <a:defRPr sz="1300"/>
            </a:lvl4pPr>
            <a:lvl5pPr marL="2612051" indent="0">
              <a:buNone/>
              <a:defRPr sz="1300"/>
            </a:lvl5pPr>
            <a:lvl6pPr marL="3265062" indent="0">
              <a:buNone/>
              <a:defRPr sz="1300"/>
            </a:lvl6pPr>
            <a:lvl7pPr marL="3918074" indent="0">
              <a:buNone/>
              <a:defRPr sz="1300"/>
            </a:lvl7pPr>
            <a:lvl8pPr marL="4571086" indent="0">
              <a:buNone/>
              <a:defRPr sz="1300"/>
            </a:lvl8pPr>
            <a:lvl9pPr marL="5224097" indent="0">
              <a:buNone/>
              <a:defRPr sz="1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B16AA-E560-45FA-BA20-8B504226E6A5}" type="datetimeFigureOut">
              <a:rPr lang="en-US"/>
              <a:pPr>
                <a:defRPr/>
              </a:pPr>
              <a:t>7/19/2025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D40A0-5BF3-4142-A9D6-17812B3C5B4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731838" y="330200"/>
            <a:ext cx="131667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2" tIns="65302" rIns="130602" bIns="653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731838" y="1920875"/>
            <a:ext cx="13166725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2" tIns="65302" rIns="130602" bIns="65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31838" y="7627938"/>
            <a:ext cx="3413125" cy="438150"/>
          </a:xfrm>
          <a:prstGeom prst="rect">
            <a:avLst/>
          </a:prstGeom>
        </p:spPr>
        <p:txBody>
          <a:bodyPr vert="horz" lIns="130602" tIns="65302" rIns="130602" bIns="6530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7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BEB836-5699-4295-B2B7-3E6E25E5548E}" type="datetimeFigureOut">
              <a:rPr lang="en-US"/>
              <a:pPr>
                <a:defRPr/>
              </a:pPr>
              <a:t>7/19/2025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999038" y="7627938"/>
            <a:ext cx="4632325" cy="438150"/>
          </a:xfrm>
          <a:prstGeom prst="rect">
            <a:avLst/>
          </a:prstGeom>
        </p:spPr>
        <p:txBody>
          <a:bodyPr vert="horz" lIns="130602" tIns="65302" rIns="130602" bIns="6530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700" dirty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0485438" y="7627938"/>
            <a:ext cx="3413125" cy="438150"/>
          </a:xfrm>
          <a:prstGeom prst="rect">
            <a:avLst/>
          </a:prstGeom>
        </p:spPr>
        <p:txBody>
          <a:bodyPr vert="horz" lIns="130602" tIns="65302" rIns="130602" bIns="6530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7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477759-EEAE-4797-92A7-BE1F58A01BD5}" type="slidenum">
              <a:rPr lang="en-US"/>
              <a:pPr>
                <a:defRPr/>
              </a:pPr>
              <a:t>‹nº›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42" r:id="rId16"/>
  </p:sldLayoutIdLst>
  <p:hf sldNum="0" hdr="0" ftr="0" dt="0"/>
  <p:txStyles>
    <p:titleStyle>
      <a:lvl1pPr algn="ctr" defTabSz="1304925" rtl="0" fontAlgn="base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30492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130492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130492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130492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7200" algn="ctr" defTabSz="130492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4400" algn="ctr" defTabSz="130492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1600" algn="ctr" defTabSz="130492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8800" algn="ctr" defTabSz="130492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8950" indent="-488950" algn="l" defTabSz="1304925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0450" indent="-407988" algn="l" defTabSz="1304925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1950" indent="-325438" algn="l" defTabSz="1304925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4413" indent="-325438" algn="l" defTabSz="1304925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463" indent="-325438" algn="l" defTabSz="1304925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566" indent="-326505" algn="l" defTabSz="130602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4579" indent="-326505" algn="l" defTabSz="130602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7592" indent="-326505" algn="l" defTabSz="130602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0604" indent="-326505" algn="l" defTabSz="130602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1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25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038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051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06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74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097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50" y="3209925"/>
            <a:ext cx="5954713" cy="744538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fontAlgn="auto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4650" dirty="0">
              <a:latin typeface="+mn-lt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50" y="4425950"/>
            <a:ext cx="7556500" cy="727075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75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+mn-cs"/>
            </a:endParaRPr>
          </a:p>
        </p:txBody>
      </p:sp>
      <p:pic>
        <p:nvPicPr>
          <p:cNvPr id="6" name="Imagem 5" descr="WhatsApp Image 2025-07-18 at 08.24.2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73" y="93518"/>
            <a:ext cx="13861472" cy="7797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7 at 21.03.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3" y="0"/>
            <a:ext cx="14495316" cy="8153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WhatsApp Image 2025-07-17 at 21.10.13 (7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452351"/>
            <a:ext cx="10858500" cy="734568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20893957">
            <a:off x="11159621" y="2756828"/>
            <a:ext cx="519546" cy="237481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7 at 21.10.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5260"/>
            <a:ext cx="12192000" cy="787908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20893957">
            <a:off x="11755646" y="2288994"/>
            <a:ext cx="519546" cy="2847621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07.43.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460" y="243840"/>
            <a:ext cx="10317480" cy="7741920"/>
          </a:xfrm>
          <a:prstGeom prst="rect">
            <a:avLst/>
          </a:prstGeom>
        </p:spPr>
      </p:pic>
      <p:sp>
        <p:nvSpPr>
          <p:cNvPr id="4" name="Seta para baixo 3"/>
          <p:cNvSpPr/>
          <p:nvPr/>
        </p:nvSpPr>
        <p:spPr>
          <a:xfrm rot="12315224">
            <a:off x="5615259" y="1618155"/>
            <a:ext cx="519546" cy="414898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1" descr="WhatsApp Image 2025-07-16 at 16.30.05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7950" y="0"/>
            <a:ext cx="118745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ta para baixo 2"/>
          <p:cNvSpPr/>
          <p:nvPr/>
        </p:nvSpPr>
        <p:spPr>
          <a:xfrm rot="19831202">
            <a:off x="10932066" y="1714603"/>
            <a:ext cx="519546" cy="1399305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WhatsApp Image 2025-07-18 at 06.59.54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243840"/>
            <a:ext cx="10607040" cy="7741920"/>
          </a:xfrm>
          <a:prstGeom prst="rect">
            <a:avLst/>
          </a:prstGeom>
        </p:spPr>
      </p:pic>
      <p:sp>
        <p:nvSpPr>
          <p:cNvPr id="4" name="Seta para baixo 3"/>
          <p:cNvSpPr/>
          <p:nvPr/>
        </p:nvSpPr>
        <p:spPr>
          <a:xfrm rot="13699667">
            <a:off x="6186777" y="1407092"/>
            <a:ext cx="519546" cy="1399595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ângulo 1"/>
          <p:cNvSpPr>
            <a:spLocks noChangeArrowheads="1"/>
          </p:cNvSpPr>
          <p:nvPr/>
        </p:nvSpPr>
        <p:spPr bwMode="auto">
          <a:xfrm>
            <a:off x="3567113" y="2473325"/>
            <a:ext cx="3748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MOVIMENTO FINANCEIRO 2024  2025</a:t>
            </a:r>
          </a:p>
        </p:txBody>
      </p:sp>
      <p:pic>
        <p:nvPicPr>
          <p:cNvPr id="5" name="Imagem 4" descr="WhatsApp Image 2025-07-18 at 06.59.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243840"/>
            <a:ext cx="10607040" cy="7741920"/>
          </a:xfrm>
          <a:prstGeom prst="rect">
            <a:avLst/>
          </a:prstGeom>
        </p:spPr>
      </p:pic>
      <p:sp>
        <p:nvSpPr>
          <p:cNvPr id="6" name="Seta para baixo 5"/>
          <p:cNvSpPr/>
          <p:nvPr/>
        </p:nvSpPr>
        <p:spPr>
          <a:xfrm rot="8098605">
            <a:off x="9023493" y="1095134"/>
            <a:ext cx="519546" cy="1399595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08.20.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637" y="0"/>
            <a:ext cx="9901126" cy="8229600"/>
          </a:xfrm>
          <a:prstGeom prst="rect">
            <a:avLst/>
          </a:prstGeom>
        </p:spPr>
      </p:pic>
      <p:sp>
        <p:nvSpPr>
          <p:cNvPr id="4" name="Seta para baixo 3"/>
          <p:cNvSpPr/>
          <p:nvPr/>
        </p:nvSpPr>
        <p:spPr>
          <a:xfrm rot="20171195">
            <a:off x="10010632" y="2897305"/>
            <a:ext cx="519546" cy="1399595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8 at 08.12.26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200"/>
            <a:ext cx="12192000" cy="80772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20550740">
            <a:off x="8345985" y="2332141"/>
            <a:ext cx="519546" cy="1067796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7 at 21.10.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61" y="0"/>
            <a:ext cx="11621677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06.50.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75" y="659219"/>
            <a:ext cx="14140761" cy="6964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7 at 21.10.14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774" y="0"/>
            <a:ext cx="11662852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08.07.49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1" descr="WhatsApp Image 2025-07-17 at 08.03.13 (1)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5" descr="WhatsApp Image 2025-07-17 at 08.03.13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aixaDeTexto 1"/>
          <p:cNvSpPr txBox="1">
            <a:spLocks noChangeArrowheads="1"/>
          </p:cNvSpPr>
          <p:nvPr/>
        </p:nvSpPr>
        <p:spPr bwMode="auto">
          <a:xfrm flipH="1">
            <a:off x="3443288" y="2151063"/>
            <a:ext cx="3789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pitchFamily="34" charset="0"/>
              </a:rPr>
              <a:t>SAÚDE</a:t>
            </a:r>
          </a:p>
        </p:txBody>
      </p:sp>
      <p:pic>
        <p:nvPicPr>
          <p:cNvPr id="5" name="Imagem 4" descr="WhatsApp Image 2025-07-17 at 21.10.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80060"/>
            <a:ext cx="12192000" cy="7269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7 at 21.10.13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57200"/>
            <a:ext cx="12192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7 at 21.10.13 (8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"/>
            <a:ext cx="12192000" cy="7802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2" descr="WhatsApp Image 2025-07-17 at 08.07.26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m 1" descr="WhatsApp Image 2025-07-17 at 07.24.18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4938" y="0"/>
            <a:ext cx="11820525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7 at 14.53.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28800" y="924791"/>
            <a:ext cx="9414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SECRETARIA DE DESENVOLVIMENTO ECONÔMICO</a:t>
            </a:r>
          </a:p>
          <a:p>
            <a:r>
              <a:rPr lang="pt-BR" dirty="0" smtClean="0"/>
              <a:t>SECRETARIA DE MEIO AMBIENTE</a:t>
            </a:r>
          </a:p>
          <a:p>
            <a:r>
              <a:rPr lang="pt-BR" dirty="0" smtClean="0"/>
              <a:t>SECRETARIA DE CIDADE</a:t>
            </a:r>
          </a:p>
          <a:p>
            <a:endParaRPr lang="pt-BR" dirty="0"/>
          </a:p>
        </p:txBody>
      </p:sp>
      <p:pic>
        <p:nvPicPr>
          <p:cNvPr id="4" name="Imagem 3" descr="WhatsApp Image 2025-07-17 at 10.20.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4630400" cy="82296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68191" y="1797627"/>
            <a:ext cx="459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obs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7 at 21.10.13 (5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54" y="0"/>
            <a:ext cx="11809291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WhatsApp Image 2025-07-18 at 14.06.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50" y="3743325"/>
            <a:ext cx="5954713" cy="742950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fontAlgn="auto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4650" dirty="0">
              <a:latin typeface="+mn-lt"/>
              <a:cs typeface="+mn-cs"/>
            </a:endParaRPr>
          </a:p>
        </p:txBody>
      </p:sp>
      <p:pic>
        <p:nvPicPr>
          <p:cNvPr id="4" name="Imagem 3" descr="WhatsApp Image 2025-07-18 at 07.59.4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1" y="81829"/>
            <a:ext cx="13930746" cy="7836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m 1" descr="WhatsApp Image 2025-07-10 at 09.14.47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6858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WhatsApp Image 2025-07-18 at 08.18.4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027" y="1744982"/>
            <a:ext cx="9362210" cy="4903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WhatsApp Image 2025-07-18 at 07.59.47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WhatsApp Image 2025-07-17 at 21.01.59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15.37.44 (14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WhatsApp Image 2025-07-17 at 18.11.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630401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7 at 17.33.17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4630398" cy="8229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15.37.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14630401" cy="822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7 at 10.20.23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30399" cy="8229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15.37.43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15.37.43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WhatsApp Image 2025-07-18 at 15.37.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WhatsApp Image 2025-07-18 at 15.37.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4630401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15.37.44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863" y="-1"/>
            <a:ext cx="14786264" cy="831727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8 at 15.37.44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286000" y="2098964"/>
            <a:ext cx="921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EVENTOS</a:t>
            </a:r>
            <a:endParaRPr lang="pt-BR" dirty="0"/>
          </a:p>
        </p:txBody>
      </p:sp>
      <p:pic>
        <p:nvPicPr>
          <p:cNvPr id="4" name="Imagem 3" descr="WhatsApp Image 2025-07-18 at 15.37.44 (4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15.37.44 (3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4691"/>
            <a:ext cx="14408727" cy="810490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WhatsApp Image 2025-07-18 at 15.37.44 (9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5" y="1"/>
            <a:ext cx="14316362" cy="805295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8 at 16.43.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7 at 17.37.0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30400" cy="822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8 at 16.46.5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15.37.44 (5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15.37.44 (6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4630402" cy="822960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15.37.44 (7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15.37.44 (8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"/>
            <a:ext cx="1463040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OMUNICAÇÃO 2025\power point wins\Na Semana dos Povos Indígenas, Amambai ganh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840" y="716972"/>
            <a:ext cx="14059114" cy="680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8 at 08.47.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15.37.44 (10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34433"/>
            <a:ext cx="14869392" cy="8364033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8 at 15.37.44 (1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WhatsApp Image 2025-07-18 at 15.37.44 (1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774" y="-146122"/>
            <a:ext cx="14890173" cy="83757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7 at 10.20.24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399" cy="8229600"/>
          </a:xfrm>
          <a:prstGeom prst="rect">
            <a:avLst/>
          </a:prstGeom>
        </p:spPr>
      </p:pic>
      <p:pic>
        <p:nvPicPr>
          <p:cNvPr id="3" name="Imagem 2" descr="WhatsApp Image 2025-07-17 at 10.20.24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743"/>
            <a:ext cx="14412191" cy="8106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WhatsApp Image 2025-07-17 at 21.10.15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023" y="0"/>
            <a:ext cx="7396353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WhatsApp Image 2025-07-17 at 11.19.18.jpe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6942712" cy="8353730"/>
          </a:xfrm>
        </p:spPr>
      </p:pic>
      <p:pic>
        <p:nvPicPr>
          <p:cNvPr id="8" name="Espaço Reservado para Conteúdo 7" descr="WhatsApp Image 2025-07-17 at 11.19.47.jpe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81455" y="-233677"/>
            <a:ext cx="6806045" cy="8463278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" y="-1"/>
            <a:ext cx="14630401" cy="822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7 at 15.58.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630401" cy="822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7 at 10.20.25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WhatsApp Image 2025-07-17 at 21.01.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4630402" cy="822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4817</TotalTime>
  <Words>20</Words>
  <Application>Microsoft Office PowerPoint</Application>
  <PresentationFormat>Personalizar</PresentationFormat>
  <Paragraphs>9</Paragraphs>
  <Slides>62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6" baseType="lpstr">
      <vt:lpstr>Arial</vt:lpstr>
      <vt:lpstr>Calibri</vt:lpstr>
      <vt:lpstr>Inter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Usuário do Windows</cp:lastModifiedBy>
  <cp:revision>129</cp:revision>
  <dcterms:created xsi:type="dcterms:W3CDTF">2025-07-15T08:36:12Z</dcterms:created>
  <dcterms:modified xsi:type="dcterms:W3CDTF">2025-07-19T17:09:54Z</dcterms:modified>
</cp:coreProperties>
</file>